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86B008-761E-E478-81AD-38EF162C7DF6}" name="Chester Howarth" initials="CH" userId="S::Chester.Howarth@cqc.org.uk::648a82ac-ada1-472a-b64c-706a36c75676" providerId="AD"/>
  <p188:author id="{23C4AF64-18B8-F4D4-0A7D-D0FF2E138424}" name="Symone Allijohn" initials="SA" userId="S::Symone.Allijohn@surveycoordination.com::b1edc1ad-1782-45a7-b90e-7ff6cd0275b0" providerId="AD"/>
  <p188:author id="{6A6A508A-2AE3-4E59-635A-A796BB0E0309}" name="Jonathan Caddy" initials="JC" userId="S::jonathan.caddy@cqc.org.uk::aaf9bbff-bec8-4f31-aacc-6e0f6a5d788b" providerId="AD"/>
  <p188:author id="{8A44CAE5-AFAC-B2C6-45F5-DE2AC52CE724}" name="Samantha Guymer" initials="SG" userId="S::samantha.guymer@surveycoordination.com::a72ea3af-22a1-4fd9-b055-c7f2801cb0b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78B4"/>
    <a:srgbClr val="005EB8"/>
    <a:srgbClr val="08B48B"/>
    <a:srgbClr val="7D97CB"/>
    <a:srgbClr val="476BB3"/>
    <a:srgbClr val="004F9E"/>
    <a:srgbClr val="07A17C"/>
    <a:srgbClr val="08C497"/>
    <a:srgbClr val="00CC99"/>
    <a:srgbClr val="81C5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8" d="100"/>
          <a:sy n="68" d="100"/>
        </p:scale>
        <p:origin x="2092" y="32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536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5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5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7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4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7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06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543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39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89E9-2F50-40A8-9F12-ABD8DF311BBB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C88AC-D93D-44EB-87AD-CFE01D63AD7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33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>
            <a:extLst>
              <a:ext uri="{FF2B5EF4-FFF2-40B4-BE49-F238E27FC236}">
                <a16:creationId xmlns:a16="http://schemas.microsoft.com/office/drawing/2014/main" id="{4FCC0C64-F31E-4EF7-81CA-9F36C8E05D24}"/>
              </a:ext>
            </a:extLst>
          </p:cNvPr>
          <p:cNvSpPr txBox="1"/>
          <p:nvPr/>
        </p:nvSpPr>
        <p:spPr>
          <a:xfrm>
            <a:off x="183870" y="998105"/>
            <a:ext cx="6478263" cy="198755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ts val="6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ne-NP" sz="5500" b="1" spc="-60">
                <a:solidFill>
                  <a:srgbClr val="004F9E"/>
                </a:solidFill>
                <a:latin typeface="Helvetica" panose="020B0604020202020204" pitchFamily="34" charset="0"/>
                <a:cs typeface="Segoe UI" panose="020B0502040204020203" pitchFamily="34" charset="0"/>
              </a:rPr>
              <a:t>यो अस्पतालमा तपाईंको अनुभव कस्तो रह्यो?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04A685-3EC5-4DF1-8A70-AB9DDDF8F109}"/>
              </a:ext>
            </a:extLst>
          </p:cNvPr>
          <p:cNvSpPr txBox="1"/>
          <p:nvPr/>
        </p:nvSpPr>
        <p:spPr>
          <a:xfrm>
            <a:off x="183870" y="3433222"/>
            <a:ext cx="5206951" cy="831215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ne-NP" sz="2400" b="1" i="0" u="none" strike="noStrike" kern="1200" cap="none" spc="0" normalizeH="0" baseline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NHS Adult Inpatient सर्वेक्षण 2025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ne-NP" sz="2400" b="1" i="0" u="none" strike="noStrike" kern="120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D5CC4655-3EC7-439C-BC56-47F7B5340CA6}"/>
              </a:ext>
            </a:extLst>
          </p:cNvPr>
          <p:cNvSpPr txBox="1"/>
          <p:nvPr/>
        </p:nvSpPr>
        <p:spPr>
          <a:xfrm>
            <a:off x="190127" y="3965221"/>
            <a:ext cx="6227098" cy="1557529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ne-NP" sz="17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अस्पतालले बिरामीहरूले रातभर बस्दा पाएको हेरचाहबारे के सोचे भन्ने </a:t>
            </a:r>
            <a:r>
              <a:rPr lang="ne-NP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बुझ्न सर्वेक्षण सञ्चालन गर्दैछ</a:t>
            </a:r>
            <a:r>
              <a:rPr kumimoji="0" lang="ne-NP" sz="17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।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ne-NP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यो अस्पतालमा हुँदा बिरामीहरूको </a:t>
            </a:r>
            <a:r>
              <a:rPr lang="ne-NP" sz="17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अनुभव सुधार गर्न राष्ट्रिय कार्यक्रमको अंश हो। </a:t>
            </a:r>
            <a:r>
              <a:rPr lang="ne-NP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सर्वेक्षणमा भाग</a:t>
            </a:r>
            <a:r>
              <a:rPr lang="ne-NP" sz="17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लिनु स्वैच्छिक छ</a:t>
            </a:r>
            <a:r>
              <a:rPr lang="ne-NP" sz="1700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ne-NP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र सबै </a:t>
            </a:r>
            <a:r>
              <a:rPr lang="ne-NP" sz="1700" b="1" dirty="0">
                <a:solidFill>
                  <a:srgbClr val="005EB8"/>
                </a:solidFill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उत्तरहरू गोप्य छन्।</a:t>
            </a: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ne-NP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0BEA8F-58A8-41D0-B3D1-CDA2F44BC927}"/>
              </a:ext>
            </a:extLst>
          </p:cNvPr>
          <p:cNvSpPr/>
          <p:nvPr/>
        </p:nvSpPr>
        <p:spPr>
          <a:xfrm>
            <a:off x="0" y="7162681"/>
            <a:ext cx="6858000" cy="274331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6670A-168E-461C-AFBC-AB5EE50503EE}"/>
              </a:ext>
            </a:extLst>
          </p:cNvPr>
          <p:cNvSpPr/>
          <p:nvPr/>
        </p:nvSpPr>
        <p:spPr>
          <a:xfrm>
            <a:off x="146070" y="6310282"/>
            <a:ext cx="631521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E843288-4E53-4803-BBF9-D23A616627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434" b="20698"/>
          <a:stretch/>
        </p:blipFill>
        <p:spPr>
          <a:xfrm>
            <a:off x="2693773" y="5781047"/>
            <a:ext cx="4164227" cy="4124953"/>
          </a:xfrm>
          <a:prstGeom prst="rect">
            <a:avLst/>
          </a:prstGeom>
          <a:effectLst>
            <a:outerShdw blurRad="50800" dist="38100" dir="8100000" sx="103000" sy="103000" algn="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1027" name="Picture 3" descr="NHS 10mm - RGB Blue">
            <a:extLst>
              <a:ext uri="{FF2B5EF4-FFF2-40B4-BE49-F238E27FC236}">
                <a16:creationId xmlns:a16="http://schemas.microsoft.com/office/drawing/2014/main" id="{665DA038-DDB9-405A-B675-DEE85F436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477" y="286515"/>
            <a:ext cx="123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2">
            <a:extLst>
              <a:ext uri="{FF2B5EF4-FFF2-40B4-BE49-F238E27FC236}">
                <a16:creationId xmlns:a16="http://schemas.microsoft.com/office/drawing/2014/main" id="{6BBC8F2D-8B1E-4627-9FCE-ED1F74AB4AD4}"/>
              </a:ext>
            </a:extLst>
          </p:cNvPr>
          <p:cNvSpPr txBox="1"/>
          <p:nvPr/>
        </p:nvSpPr>
        <p:spPr>
          <a:xfrm>
            <a:off x="146070" y="7326132"/>
            <a:ext cx="3177898" cy="2487546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>
              <a:spcAft>
                <a:spcPts val="0"/>
              </a:spcAft>
            </a:pPr>
            <a:r>
              <a:rPr lang="ne-NP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यदि तपाईं सहभागी हुन </a:t>
            </a:r>
            <a:r>
              <a:rPr lang="ne-NP" sz="1400" b="1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चाहनुहुन्न</a:t>
            </a:r>
            <a:r>
              <a:rPr lang="ne-NP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 वा सर्वेक्षणबारे कुनै प्रश्न छन् भने, कृपया सम्पर्क गर्नुहोस्:</a:t>
            </a:r>
          </a:p>
          <a:p>
            <a:pPr>
              <a:spcAft>
                <a:spcPts val="0"/>
              </a:spcAft>
            </a:pPr>
            <a:endParaRPr lang="en-US" sz="1400" dirty="0">
              <a:solidFill>
                <a:schemeClr val="bg1"/>
              </a:solidFill>
              <a:effectLst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e-NP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ट्रस्टको फोन नम्बर (आवश्यक)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e-NP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ट्रस्टको इमेल ठेगाना (यदि उपलब्ध छ)</a:t>
            </a:r>
          </a:p>
          <a:p>
            <a:pPr marL="285750" indent="-285750" rtl="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e-NP" sz="1400" dirty="0">
                <a:solidFill>
                  <a:schemeClr val="bg1"/>
                </a:solidFill>
                <a:effectLst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ट्रस्टको ठेगाना (यदि उपलब्ध छ)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ne-NP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ne-NP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  <a:p>
            <a:pPr rtl="0">
              <a:lnSpc>
                <a:spcPts val="1600"/>
              </a:lnSpc>
              <a:spcAft>
                <a:spcPts val="0"/>
              </a:spcAft>
            </a:pPr>
            <a:r>
              <a:rPr lang="ne-NP" sz="1200" dirty="0">
                <a:solidFill>
                  <a:schemeClr val="bg1"/>
                </a:solidFill>
                <a:effectLst/>
                <a:ea typeface="Arial" panose="020B060402020202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1" name="Text Box 10">
            <a:extLst>
              <a:ext uri="{FF2B5EF4-FFF2-40B4-BE49-F238E27FC236}">
                <a16:creationId xmlns:a16="http://schemas.microsoft.com/office/drawing/2014/main" id="{24AC7AE2-6411-4BA5-86F0-3603FFC7A110}"/>
              </a:ext>
            </a:extLst>
          </p:cNvPr>
          <p:cNvSpPr txBox="1"/>
          <p:nvPr/>
        </p:nvSpPr>
        <p:spPr>
          <a:xfrm>
            <a:off x="183870" y="5628520"/>
            <a:ext cx="5814594" cy="76343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44145" rtl="0">
              <a:defRPr/>
            </a:pPr>
            <a:r>
              <a:rPr lang="ne-NP" sz="170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तपाईंलाई सहभागी हुन निमन्त्रणा दिइयो भने, तपाईंको नाम, फोन नम्बर र हुलाक ठेगाना अनुसन्धानकर्ताहरूसँग साझा गरिने छ, जसले तपाईंलाई पत्र र सन्देशमार्फत स्मरणपत्र पठाउने छन्। तपाईं यो सर्वेक्षण अनलाइन वा कागजमा पूरा गर्न सक्नुहुन्छ।</a:t>
            </a:r>
          </a:p>
          <a:p>
            <a:pPr marL="0" marR="144145" lvl="0" indent="0" defTabSz="457200" rtl="0" eaLnBrk="1" fontAlgn="auto" latinLnBrk="0" hangingPunct="1"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lang="en-GB" sz="1600" dirty="0">
              <a:solidFill>
                <a:schemeClr val="accent1"/>
              </a:solidFill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Helvetica" panose="020B0604020202020204" pitchFamily="34" charset="0"/>
              <a:ea typeface="Arial" panose="020B0604020202020204" pitchFamily="34" charset="0"/>
              <a:cs typeface="Helvetica" panose="020B0604020202020204" pitchFamily="34" charset="0"/>
            </a:endParaRPr>
          </a:p>
          <a:p>
            <a:pPr marL="0" marR="144145" lvl="0" indent="0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ne-NP" sz="1600" b="0" i="0" u="none" strike="noStrike" kern="1200" cap="none" spc="0" normalizeH="0" baseline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Helvetica" panose="020B0604020202020204" pitchFamily="34" charset="0"/>
                <a:ea typeface="Arial" panose="020B0604020202020204" pitchFamily="34" charset="0"/>
                <a:cs typeface="Helvetica" panose="020B0604020202020204" pitchFamily="34" charset="0"/>
              </a:rPr>
              <a:t> 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CEFF49F-0122-4EB4-915F-7B99EE9BC76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127" y="234865"/>
            <a:ext cx="2182495" cy="6921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3CFCBE-29D0-25C3-DC67-C7D0FB848759}"/>
              </a:ext>
            </a:extLst>
          </p:cNvPr>
          <p:cNvSpPr txBox="1"/>
          <p:nvPr/>
        </p:nvSpPr>
        <p:spPr>
          <a:xfrm>
            <a:off x="146070" y="9062721"/>
            <a:ext cx="33879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ne-NP" sz="1200" b="1" dirty="0">
                <a:solidFill>
                  <a:schemeClr val="bg1"/>
                </a:solidFill>
              </a:rPr>
              <a:t>NHS Adult Inpatient सर्वेक्षणले सम्पर्क विवरण प्रशोधन गर्नका लागि खण्ड 251 (NHS एक्ट 2006) अनुमोदन प्राप्त गरेको छ।</a:t>
            </a:r>
          </a:p>
        </p:txBody>
      </p:sp>
    </p:spTree>
    <p:extLst>
      <p:ext uri="{BB962C8B-B14F-4D97-AF65-F5344CB8AC3E}">
        <p14:creationId xmlns:p14="http://schemas.microsoft.com/office/powerpoint/2010/main" val="161691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  <Date2 xmlns="c497441b-d3fe-4788-8629-aff52d38f515" xsi:nil="true"/>
  </documentManagement>
</p:properties>
</file>

<file path=customXml/itemProps1.xml><?xml version="1.0" encoding="utf-8"?>
<ds:datastoreItem xmlns:ds="http://schemas.openxmlformats.org/officeDocument/2006/customXml" ds:itemID="{49ED742F-2A4F-41CC-8A7B-178EEBAF86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37985D-9864-4345-8985-8E5B74DDAF74}"/>
</file>

<file path=customXml/itemProps3.xml><?xml version="1.0" encoding="utf-8"?>
<ds:datastoreItem xmlns:ds="http://schemas.openxmlformats.org/officeDocument/2006/customXml" ds:itemID="{331A7F1D-8C4F-49DE-80E1-C55776303EEC}">
  <ds:schemaRefs>
    <ds:schemaRef ds:uri="http://purl.org/dc/terms/"/>
    <ds:schemaRef ds:uri="1d162527-c308-4a98-98b8-9e726c57dd8b"/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c497441b-d3fe-4788-8629-aff52d38f515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19f7f50a-c692-4f56-92a0-10ab17c7532a}" enabled="1" method="Privileged" siteId="{87d48f5f-7eb6-48dd-b269-dae3dea931b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861</TotalTime>
  <Words>152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Joanna Barry</dc:creator>
  <cp:lastModifiedBy>Jacqui Whittle</cp:lastModifiedBy>
  <cp:revision>48</cp:revision>
  <cp:lastPrinted>2019-05-02T10:26:35Z</cp:lastPrinted>
  <dcterms:created xsi:type="dcterms:W3CDTF">2019-05-01T13:43:55Z</dcterms:created>
  <dcterms:modified xsi:type="dcterms:W3CDTF">2025-10-13T15:04:51Z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  <property fmtid="{D5CDD505-2E9C-101B-9397-08002B2CF9AE}" pid="3" name="MediaServiceImageTags">
    <vt:lpwstr/>
  </property>
</Properties>
</file>